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115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D4D962-436F-25AB-8825-3C553B7412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42CAF6-CCA7-6949-AA67-D122B86A8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387E0F-FABE-6F48-B08C-24D98D959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13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B4F321-5222-3DA4-68AB-15F60E59E8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42CAF6-CCA7-6949-AA67-D122B86A8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387E0F-FABE-6F48-B08C-24D98D959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A2C7DA-FEB5-BDF4-0DE5-9326BA8F6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2B22CF-E5E1-E447-8ACC-302D7D060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3BC3FB-C5C0-7B4D-B0DC-03AAA0B0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27B774-2F33-EE45-BC79-B2405920A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4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309CA8-967D-1D8A-5B1E-4D65C5958A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F2F54-B98D-5849-B034-1B653891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0C21-5833-F54C-9EB8-D44B57B7E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2689"/>
          </a:xfrm>
        </p:spPr>
        <p:txBody>
          <a:bodyPr/>
          <a:lstStyle>
            <a:lvl1pPr>
              <a:defRPr b="1" i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E774-ECA9-2442-8407-C9F33C42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10/27/2026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1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C3CB79-78F1-2B04-00E9-9F16A297D0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C1FB8-4F80-0940-838C-E826BA7F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5665-702F-E243-B799-0F7BE8AC3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D2D77-9192-1B4C-A515-633BB2FDA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8231E-6A01-2546-9F88-18E4BD21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AF866-A3DD-BC4E-9810-B9FB6178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77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3DD4E1-A3D1-DB5A-CD52-54AC8F62C6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B7766-664C-0B49-9315-5EBF973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87041-6925-9A45-8D2D-6847A005F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7A2C0-FD84-5D49-871E-6E3F2346A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4DB3E-20F9-154A-BC54-8D79F85A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46FF3-58A9-AE4F-A56C-D9744E02B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9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649212-D1C7-4352-B20A-0DA95D7E4E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819452-AC92-0E4F-98D3-44E9886A4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043FC2-C590-E04F-ADC3-3B5F2149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7242-FFF7-6741-8917-854578C7F4B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65BD5-531F-C745-BC42-FF1B9F941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7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23370A-3BE9-98EA-2696-74C252043B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048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F2F54-B98D-5849-B034-1B653891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0C21-5833-F54C-9EB8-D44B57B7E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2689"/>
          </a:xfrm>
        </p:spPr>
        <p:txBody>
          <a:bodyPr/>
          <a:lstStyle>
            <a:lvl1pPr>
              <a:defRPr b="1" i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E774-ECA9-2442-8407-C9F33C42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10/27/2026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87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A84574-6C32-652F-D594-3223E91E4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C1FB8-4F80-0940-838C-E826BA7F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5665-702F-E243-B799-0F7BE8AC3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D2D77-9192-1B4C-A515-633BB2FDA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8231E-6A01-2546-9F88-18E4BD21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AF866-A3DD-BC4E-9810-B9FB6178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17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53BAB3D-0BB0-5EA6-5021-17404D9A21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B7766-664C-0B49-9315-5EBF973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87041-6925-9A45-8D2D-6847A005F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7A2C0-FD84-5D49-871E-6E3F2346A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4DB3E-20F9-154A-BC54-8D79F85A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46FF3-58A9-AE4F-A56C-D9744E02B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7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A18022-E3F6-7CE4-449E-C4B4AEE3DD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68F36-B13E-664D-BBB7-AF6F03DD6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B39C33-7390-264D-9343-E3BDC447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F579EB-7982-6843-B908-B30C53F32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90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2BF179-1DAF-227A-7AF7-275D4158D5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F2F54-B98D-5849-B034-1B653891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0C21-5833-F54C-9EB8-D44B57B7E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2689"/>
          </a:xfrm>
        </p:spPr>
        <p:txBody>
          <a:bodyPr/>
          <a:lstStyle>
            <a:lvl1pPr>
              <a:defRPr b="1" i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E774-ECA9-2442-8407-C9F33C42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10/27/2026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63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B9A5B4F-9BB5-611C-1B1D-C7D917457A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C1FB8-4F80-0940-838C-E826BA7F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5665-702F-E243-B799-0F7BE8AC3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D2D77-9192-1B4C-A515-633BB2FDA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8231E-6A01-2546-9F88-18E4BD21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AF866-A3DD-BC4E-9810-B9FB6178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16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06CA37-C004-4D6A-E166-7B3AB129F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B7766-664C-0B49-9315-5EBF973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87041-6925-9A45-8D2D-6847A005F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7A2C0-FD84-5D49-871E-6E3F2346A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4DB3E-20F9-154A-BC54-8D79F85A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46FF3-58A9-AE4F-A56C-D9744E02B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75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E9E16BA-ABD4-4C40-50D5-999087BC5C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982C58-B5B4-2B42-8E96-878E67449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D7A4D1-EAAE-DF4F-90EC-C49AD15F7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2FE6B2-7BB2-E14C-B56A-6A161A951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76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B8675C-57E5-F8A1-F8E5-84A27DFE28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F2F54-B98D-5849-B034-1B653891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0C21-5833-F54C-9EB8-D44B57B7E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2689"/>
          </a:xfrm>
        </p:spPr>
        <p:txBody>
          <a:bodyPr/>
          <a:lstStyle>
            <a:lvl1pPr>
              <a:defRPr b="1" i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E774-ECA9-2442-8407-C9F33C42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10/27/2026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49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119FF39-F8C9-9712-C1E3-7385F0DBB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C1FB8-4F80-0940-838C-E826BA7F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5665-702F-E243-B799-0F7BE8AC3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D2D77-9192-1B4C-A515-633BB2FDA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8231E-6A01-2546-9F88-18E4BD21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AF866-A3DD-BC4E-9810-B9FB6178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83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DFBD5A-0C62-224D-1A32-928637B88C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B7766-664C-0B49-9315-5EBF973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87041-6925-9A45-8D2D-6847A005F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7A2C0-FD84-5D49-871E-6E3F2346A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4DB3E-20F9-154A-BC54-8D79F85A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46FF3-58A9-AE4F-A56C-D9744E02B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23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104EE2-7247-3B4E-90B6-BB7F3B295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D4A5D-99FA-474C-A49A-02C69A3AA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3E0EE-BD81-CB4D-AF2D-F0DA0972B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7A564-3BC0-2B43-AFB5-9925156566F6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609F7-EBDC-7E4D-9008-141EC35E06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B90CC-65C5-B147-B398-B1B255D4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27242-FFF7-6741-8917-854578C7F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6" r:id="rId2"/>
    <p:sldLayoutId id="2147483654" r:id="rId3"/>
    <p:sldLayoutId id="2147483650" r:id="rId4"/>
    <p:sldLayoutId id="2147483659" r:id="rId5"/>
    <p:sldLayoutId id="2147483664" r:id="rId6"/>
    <p:sldLayoutId id="2147483651" r:id="rId7"/>
    <p:sldLayoutId id="2147483667" r:id="rId8"/>
    <p:sldLayoutId id="2147483668" r:id="rId9"/>
    <p:sldLayoutId id="2147483669" r:id="rId10"/>
    <p:sldLayoutId id="2147483652" r:id="rId11"/>
    <p:sldLayoutId id="2147483670" r:id="rId12"/>
    <p:sldLayoutId id="2147483671" r:id="rId13"/>
    <p:sldLayoutId id="2147483672" r:id="rId14"/>
    <p:sldLayoutId id="2147483653" r:id="rId15"/>
    <p:sldLayoutId id="2147483673" r:id="rId16"/>
    <p:sldLayoutId id="2147483674" r:id="rId17"/>
    <p:sldLayoutId id="214748367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accent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26993-52B2-A046-AE7D-CBBAA96FB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7E138-C4F1-0A49-B6B1-74538D1DCF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64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FA48-7339-F482-1305-2E6FC56D93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D937F3-1140-F185-0EB3-85F7BB899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8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93FF2-06A5-1604-0B51-90937A2E7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96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58F3F-7A05-E460-7BBE-2CBB737F2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FEDA7-C967-3B21-A578-4550A4A59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0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D4780-09DF-055F-B499-8D1BCD524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7E86B-B6C6-6CC0-23EE-1AA07F3EB4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9C7BA-9CD3-596C-F762-A505FA9071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4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E7C08-13A3-9DC6-18C1-A9B77EE09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6D5E18-A4CB-7F38-ACD9-44AF2E7CC66D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7F334-1B00-AFA2-8692-F9CB89241B4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10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073C-E573-681F-128C-AD8BA237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08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F96A8-C6C9-850B-58F3-C5ACB0D6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F9422-D3CE-03C7-498E-6E19BD002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25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FE01B-CEE1-C012-F671-73FBB893A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E2643-A43E-1DC3-4F74-E08AD77960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5A22F-B7FA-6D82-2656-F5556E7B73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96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FE901-7710-5AF4-89E2-F11CB59C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8FE3B-0921-E760-EC1D-6A543CA4AECB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36811-E6F1-216D-2969-B873C1A59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37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C160-FE87-E8DC-8A68-5B0419A5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76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96505-61AD-ED83-948B-92B6F67D6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33E78-D90F-6C35-E381-BD996F6E7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20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80CDA-7208-AA25-0A20-D487BD26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B1967-BC97-D574-2F60-A887D0584B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428A1-3B64-1517-B0C3-7D662D2AA1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82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7E49-955A-9624-2D41-1C3181D14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918C52-9111-EF75-18AC-B27303EC9528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AB4A7-2C09-D96D-E541-1E79C1B52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86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2AB77-E36B-648B-8531-BF70EFFF1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10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80A17-90D8-BDC4-87A0-88DA7A5E6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CD579-2227-7614-CABE-CF051FF47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404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A9223-C637-3555-9818-DAC1F7A4F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3C1AF-B84A-813A-7E1E-864E8398A3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FB6AE-1B29-C86E-50DD-0D2BAE92EE2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14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075D1-7403-753C-D15A-42D3D580F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CDE7B-D746-AF60-08C8-89BAEC065E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DCBF4-4F4F-07AE-B43A-73C2BD5E1B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80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86A0-C32A-0657-3ED9-51C75B477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FE55FD-DB1A-BF1A-BBA7-AC39AB895F18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8DCA0-2EFD-176A-6DD4-BA4F5D23A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49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TU-Montana Technological University Colors">
      <a:dk1>
        <a:srgbClr val="000000"/>
      </a:dk1>
      <a:lt1>
        <a:srgbClr val="FFFFFF"/>
      </a:lt1>
      <a:dk2>
        <a:srgbClr val="ADAAA5"/>
      </a:dk2>
      <a:lt2>
        <a:srgbClr val="606260"/>
      </a:lt2>
      <a:accent1>
        <a:srgbClr val="204E33"/>
      </a:accent1>
      <a:accent2>
        <a:srgbClr val="8A4D38"/>
      </a:accent2>
      <a:accent3>
        <a:srgbClr val="758E51"/>
      </a:accent3>
      <a:accent4>
        <a:srgbClr val="5F7D88"/>
      </a:accent4>
      <a:accent5>
        <a:srgbClr val="25314A"/>
      </a:accent5>
      <a:accent6>
        <a:srgbClr val="C4AE8A"/>
      </a:accent6>
      <a:hlink>
        <a:srgbClr val="70B849"/>
      </a:hlink>
      <a:folHlink>
        <a:srgbClr val="70B84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TU-PowerPoint-Template" id="{8B11B884-4AD4-1546-A172-4FCDC7961D06}" vid="{4694931A-A3FE-864C-AE26-2C933723E4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Lisa</dc:creator>
  <cp:lastModifiedBy>Badovinac, Amanda</cp:lastModifiedBy>
  <cp:revision>7</cp:revision>
  <dcterms:created xsi:type="dcterms:W3CDTF">2020-09-22T17:22:01Z</dcterms:created>
  <dcterms:modified xsi:type="dcterms:W3CDTF">2026-10-27T15:00:47Z</dcterms:modified>
</cp:coreProperties>
</file>